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BDC9B-9078-4E13-BAF3-CB873F167CE7}" type="datetimeFigureOut">
              <a:rPr lang="cs-CZ" smtClean="0"/>
              <a:t>30.8.2010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9CFD4-6A74-41AC-8ED5-5CC1F59255B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družstva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družstva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družstva</dc:title>
  <dc:creator>ondra</dc:creator>
  <cp:lastModifiedBy>ondra</cp:lastModifiedBy>
  <cp:revision>1</cp:revision>
  <dcterms:created xsi:type="dcterms:W3CDTF">2010-08-30T15:06:56Z</dcterms:created>
  <dcterms:modified xsi:type="dcterms:W3CDTF">2010-08-30T15:07:37Z</dcterms:modified>
</cp:coreProperties>
</file>